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9" r:id="rId5"/>
    <p:sldId id="270" r:id="rId6"/>
    <p:sldId id="261" r:id="rId7"/>
    <p:sldId id="262" r:id="rId8"/>
    <p:sldId id="263" r:id="rId9"/>
    <p:sldId id="271" r:id="rId10"/>
    <p:sldId id="264" r:id="rId11"/>
    <p:sldId id="272" r:id="rId12"/>
    <p:sldId id="265" r:id="rId13"/>
    <p:sldId id="268" r:id="rId14"/>
    <p:sldId id="274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0E4"/>
    <a:srgbClr val="222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65" autoAdjust="0"/>
  </p:normalViewPr>
  <p:slideViewPr>
    <p:cSldViewPr snapToGrid="0" snapToObjects="1">
      <p:cViewPr varScale="1">
        <p:scale>
          <a:sx n="99" d="100"/>
          <a:sy n="99" d="100"/>
        </p:scale>
        <p:origin x="437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17F7-98F7-403F-8AAE-62DD6270F4BA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812A9-2262-4296-A67E-A68B8109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4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5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1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3609-B2C5-3D4A-BBC2-D56F56141F1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771B7-26FB-D049-98E8-627353D8A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lifeway.com/pasto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scottriverlodg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hyperlink" Target="http://pastoralinstitute.org/" TargetMode="External"/><Relationship Id="rId5" Type="http://schemas.openxmlformats.org/officeDocument/2006/relationships/hyperlink" Target="http://geneseehome.org/" TargetMode="External"/><Relationship Id="rId4" Type="http://schemas.openxmlformats.org/officeDocument/2006/relationships/hyperlink" Target="http://chchurche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://careforpastors.org/redemptive-care-submission-form-pag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93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22155"/>
                </a:solidFill>
                <a:latin typeface="Century Gothic"/>
                <a:cs typeface="Century Gothic"/>
              </a:rPr>
              <a:t>Provide links to on-line resources</a:t>
            </a:r>
          </a:p>
          <a:p>
            <a:r>
              <a:rPr lang="en-US" sz="2400" dirty="0">
                <a:solidFill>
                  <a:srgbClr val="222155"/>
                </a:solidFill>
                <a:latin typeface="Century Gothic"/>
                <a:cs typeface="Century Gothic"/>
              </a:rPr>
              <a:t>Encourage bloggers and social media outlets to reference pastor research</a:t>
            </a:r>
          </a:p>
          <a:p>
            <a:r>
              <a:rPr lang="en-US" sz="2400" dirty="0">
                <a:solidFill>
                  <a:srgbClr val="222155"/>
                </a:solidFill>
                <a:latin typeface="Century Gothic"/>
                <a:cs typeface="Century Gothic"/>
              </a:rPr>
              <a:t>Survey of pastors’ spouses</a:t>
            </a:r>
          </a:p>
          <a:p>
            <a:r>
              <a:rPr lang="en-US" sz="3000" b="1" dirty="0">
                <a:solidFill>
                  <a:srgbClr val="222155"/>
                </a:solidFill>
                <a:latin typeface="Century Gothic"/>
                <a:cs typeface="Century Gothic"/>
              </a:rPr>
              <a:t>Longitudinal study of recent seminary graduates and church planters</a:t>
            </a:r>
          </a:p>
          <a:p>
            <a:pPr marL="0" indent="0">
              <a:buNone/>
            </a:pPr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988603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Longitudinal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Research Objectives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Follow recent seminary graduates and church planters 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Quantify challenges pastors face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Quantify preparation and preventative measures</a:t>
            </a:r>
          </a:p>
          <a:p>
            <a:pPr lvl="1"/>
            <a:r>
              <a:rPr lang="en-US" sz="2400" b="1" dirty="0">
                <a:latin typeface="Century Gothic" panose="020B0502020202020204" pitchFamily="34" charset="0"/>
              </a:rPr>
              <a:t>Offer research-based resources to encourage longevity in ministry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3843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861"/>
            <a:ext cx="8229600" cy="324036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22155"/>
                </a:solidFill>
                <a:latin typeface="Century Gothic"/>
                <a:cs typeface="Century Gothic"/>
              </a:rPr>
              <a:t>Provide links to on-line resources</a:t>
            </a:r>
          </a:p>
          <a:p>
            <a:r>
              <a:rPr lang="en-US" sz="2000" dirty="0">
                <a:solidFill>
                  <a:srgbClr val="222155"/>
                </a:solidFill>
                <a:latin typeface="Century Gothic"/>
                <a:cs typeface="Century Gothic"/>
              </a:rPr>
              <a:t>Encourage bloggers and social media outlets to reference pastor research</a:t>
            </a:r>
          </a:p>
          <a:p>
            <a:r>
              <a:rPr lang="en-US" sz="2000" dirty="0">
                <a:solidFill>
                  <a:srgbClr val="222155"/>
                </a:solidFill>
                <a:latin typeface="Century Gothic"/>
                <a:cs typeface="Century Gothic"/>
              </a:rPr>
              <a:t>Survey of pastors’ spouses</a:t>
            </a:r>
          </a:p>
          <a:p>
            <a:r>
              <a:rPr lang="en-US" sz="2000" dirty="0">
                <a:solidFill>
                  <a:srgbClr val="222155"/>
                </a:solidFill>
                <a:latin typeface="Century Gothic"/>
                <a:cs typeface="Century Gothic"/>
              </a:rPr>
              <a:t>Longitudinal study of recent seminary graduates and church planters</a:t>
            </a:r>
            <a:endParaRPr lang="en-US" sz="30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r>
              <a:rPr lang="en-US" sz="3000" b="1" dirty="0">
                <a:solidFill>
                  <a:srgbClr val="222155"/>
                </a:solidFill>
                <a:latin typeface="Century Gothic"/>
                <a:cs typeface="Century Gothic"/>
              </a:rPr>
              <a:t>Potential collaboration with Notre Dame: Flourishing in Ministry</a:t>
            </a: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637399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Flourishing in Ministry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entury Gothic" panose="020B0502020202020204" pitchFamily="34" charset="0"/>
              </a:rPr>
              <a:t>Dr. Matt Bloom, Principle Investigator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Notre Dame University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website: flourishing.nd.edu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email: happy@nd.edu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phone: 574.631.4803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57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Flourishing in Ministry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entury Gothic" panose="020B0502020202020204" pitchFamily="34" charset="0"/>
              </a:rPr>
              <a:t>Dr. Matt Bloom, Principle Investigator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Notre Dame University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website: flourishing.nd.edu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email: happy@nd.edu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phone: 574.631.4803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66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57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222155"/>
                </a:solidFill>
                <a:latin typeface="Century Gothic"/>
                <a:cs typeface="Century Gothic"/>
              </a:rPr>
              <a:t>Richie C. Stanley, Director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222155"/>
                </a:solidFill>
                <a:latin typeface="Century Gothic"/>
                <a:cs typeface="Century Gothic"/>
              </a:rPr>
              <a:t>Center for Missional Research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222155"/>
                </a:solidFill>
                <a:latin typeface="Century Gothic"/>
                <a:cs typeface="Century Gothic"/>
              </a:rPr>
              <a:t>rstanley@namb.net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for Missional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53070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Provide links to on-line resources</a:t>
            </a: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Encourage bloggers and social media outlets to reference pastor research</a:t>
            </a: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2675748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Baptists’ Primary On-line </a:t>
            </a:r>
            <a:b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</a:br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Resource for Pastors:</a:t>
            </a: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  <a:hlinkClick r:id="rId4"/>
              </a:rPr>
              <a:t>www.LifeWay.com/pastors/</a:t>
            </a:r>
            <a:endParaRPr lang="en-US" sz="28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Dr. Mark Dance</a:t>
            </a:r>
          </a:p>
          <a:p>
            <a:endParaRPr lang="en-US" sz="2800" b="1" dirty="0">
              <a:solidFill>
                <a:srgbClr val="2221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2583470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b="1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r>
              <a:rPr lang="en-US" sz="2800" b="1" dirty="0">
                <a:solidFill>
                  <a:srgbClr val="222155"/>
                </a:solidFill>
                <a:latin typeface="Century Gothic"/>
                <a:cs typeface="Century Gothic"/>
              </a:rPr>
              <a:t>Additional Resources for Pastors in Crisis</a:t>
            </a:r>
          </a:p>
          <a:p>
            <a:pPr marL="0" indent="0">
              <a:buNone/>
            </a:pPr>
            <a:endParaRPr lang="en-US" sz="2800" b="1" dirty="0">
              <a:solidFill>
                <a:srgbClr val="2221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906913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Resources for Pastors in Crisis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Center for Healthy Churches		</a:t>
            </a:r>
            <a:r>
              <a:rPr lang="en-US" u="sng" dirty="0">
                <a:hlinkClick r:id="rId4"/>
              </a:rPr>
              <a:t>http://chchurches.org/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/>
              <a:t>Genesee Home (Pastoral Retreat)																</a:t>
            </a:r>
            <a:r>
              <a:rPr lang="en-US" u="sng" dirty="0">
                <a:hlinkClick r:id="rId5"/>
              </a:rPr>
              <a:t>http://geneseehome.org/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/>
              <a:t>Pastoral Institute				</a:t>
            </a:r>
            <a:r>
              <a:rPr lang="en-US" u="sng" dirty="0">
                <a:hlinkClick r:id="rId6"/>
              </a:rPr>
              <a:t>http://pastoralinstitute.org/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/>
              <a:t>Scott River Lodge																		</a:t>
            </a:r>
            <a:r>
              <a:rPr lang="en-US" u="sng" dirty="0">
                <a:hlinkClick r:id="rId7"/>
              </a:rPr>
              <a:t>http://www.scottriverlodge.com/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/>
              <a:t>City of Refuge at FBC Woodstock, GA</a:t>
            </a:r>
            <a:r>
              <a:rPr lang="en-US" dirty="0"/>
              <a:t>	Kevin Cone</a:t>
            </a:r>
            <a:br>
              <a:rPr lang="en-US" dirty="0"/>
            </a:br>
            <a:r>
              <a:rPr lang="en-US" dirty="0"/>
              <a:t>											      678-494-2641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89404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Resources for Pastors in Crisis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566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Focus on the Family:			</a:t>
            </a:r>
            <a:r>
              <a:rPr lang="en-US" dirty="0"/>
              <a:t>In Conjunction with the North 										American Mission Board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								NAMB Pastor Care Line 844-PASTOR1</a:t>
            </a:r>
          </a:p>
          <a:p>
            <a:pPr>
              <a:spcAft>
                <a:spcPts val="600"/>
              </a:spcAft>
            </a:pPr>
            <a:r>
              <a:rPr lang="en-US" b="1" dirty="0"/>
              <a:t>Care for Pastors:		  	</a:t>
            </a:r>
            <a:r>
              <a:rPr lang="en-US" dirty="0"/>
              <a:t> 	</a:t>
            </a:r>
            <a:br>
              <a:rPr lang="en-US" dirty="0"/>
            </a:br>
            <a:r>
              <a:rPr lang="en-US" dirty="0">
                <a:hlinkClick r:id="rId4"/>
              </a:rPr>
              <a:t>http://careforpastors.org/redemptive-care-submission-form-page/</a:t>
            </a:r>
            <a:endParaRPr lang="en-US" dirty="0"/>
          </a:p>
          <a:p>
            <a:r>
              <a:rPr lang="en-US" b="1" dirty="0"/>
              <a:t>Fairhaven Ministries: 		</a:t>
            </a:r>
            <a:r>
              <a:rPr lang="en-US" dirty="0"/>
              <a:t>2198 Roaring Creek Rd</a:t>
            </a:r>
          </a:p>
          <a:p>
            <a:pPr marL="0" indent="0">
              <a:buNone/>
            </a:pPr>
            <a:r>
              <a:rPr lang="en-US" dirty="0"/>
              <a:t>								Roan Mountain, TN  37687</a:t>
            </a:r>
          </a:p>
          <a:p>
            <a:pPr marL="0" indent="0">
              <a:buNone/>
            </a:pPr>
            <a:r>
              <a:rPr lang="en-US" dirty="0"/>
              <a:t>								(423) 772-4269</a:t>
            </a:r>
          </a:p>
          <a:p>
            <a:pPr marL="0" indent="0">
              <a:buNone/>
            </a:pPr>
            <a:r>
              <a:rPr lang="en-US" dirty="0"/>
              <a:t>								</a:t>
            </a:r>
            <a:r>
              <a:rPr lang="en-US" u="sng" dirty="0"/>
              <a:t>http://fairhavenministries.net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43050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222155"/>
                </a:solidFill>
                <a:latin typeface="Century Gothic"/>
                <a:cs typeface="Century Gothic"/>
              </a:rPr>
              <a:t>Southern Baptist Strategies to Address Pastoral Attrition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4578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22155"/>
                </a:solidFill>
                <a:latin typeface="Century Gothic"/>
                <a:cs typeface="Century Gothic"/>
              </a:rPr>
              <a:t>Provide links to on-line resources</a:t>
            </a:r>
          </a:p>
          <a:p>
            <a:r>
              <a:rPr lang="en-US" sz="2400" dirty="0">
                <a:solidFill>
                  <a:srgbClr val="222155"/>
                </a:solidFill>
                <a:latin typeface="Century Gothic"/>
                <a:cs typeface="Century Gothic"/>
              </a:rPr>
              <a:t>Encourage bloggers and social media outlets to reference pastor research</a:t>
            </a:r>
          </a:p>
          <a:p>
            <a:r>
              <a:rPr lang="en-US" sz="3000" b="1" dirty="0">
                <a:solidFill>
                  <a:srgbClr val="222155"/>
                </a:solidFill>
                <a:latin typeface="Century Gothic"/>
                <a:cs typeface="Century Gothic"/>
              </a:rPr>
              <a:t>Survey of pastors’ spouses</a:t>
            </a:r>
          </a:p>
          <a:p>
            <a:pPr marL="0" indent="0">
              <a:buNone/>
            </a:pPr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  <a:p>
            <a:endParaRPr lang="en-US" sz="2800" dirty="0">
              <a:solidFill>
                <a:srgbClr val="222155"/>
              </a:solidFill>
              <a:latin typeface="Century Gothic"/>
              <a:cs typeface="Century Gothic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4045" y="4630341"/>
            <a:ext cx="2895600" cy="273844"/>
          </a:xfrm>
        </p:spPr>
        <p:txBody>
          <a:bodyPr/>
          <a:lstStyle/>
          <a:p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Center </a:t>
            </a:r>
            <a:r>
              <a:rPr lang="en-US" sz="1400" b="1">
                <a:solidFill>
                  <a:srgbClr val="F4F0E4"/>
                </a:solidFill>
                <a:latin typeface="Century Gothic" panose="020B0502020202020204" pitchFamily="34" charset="0"/>
              </a:rPr>
              <a:t>for Missional </a:t>
            </a:r>
            <a:r>
              <a:rPr lang="en-US" sz="1400" b="1" dirty="0">
                <a:solidFill>
                  <a:srgbClr val="F4F0E4"/>
                </a:solidFill>
                <a:latin typeface="Century Gothic" panose="020B0502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74491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Century Gothic" panose="020B0502020202020204" pitchFamily="34" charset="0"/>
              </a:rPr>
              <a:t>Survey of Pastors’ Spouses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Century Gothic" panose="020B0502020202020204" pitchFamily="34" charset="0"/>
              </a:rPr>
              <a:t>Research Objectives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Quantify current well-being of spouses and families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Quantify challenges spouses face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</a:rPr>
              <a:t>Quantify preparation and preventative measures</a:t>
            </a:r>
          </a:p>
          <a:p>
            <a:pPr lvl="1"/>
            <a:r>
              <a:rPr lang="en-US" sz="2400" b="1" dirty="0">
                <a:latin typeface="Century Gothic" panose="020B0502020202020204" pitchFamily="34" charset="0"/>
              </a:rPr>
              <a:t>Compare responses of spouses and pastors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5870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PT Template for Research - SLIDES-NAMB-Light(1920x1080)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323</Words>
  <Application>Microsoft Office PowerPoint</Application>
  <PresentationFormat>On-screen Show (16:9)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PPT Template for Research - SLIDES-NAMB-Light(1920x1080)-2</vt:lpstr>
      <vt:lpstr>PowerPoint Presentation</vt:lpstr>
      <vt:lpstr>Southern Baptist Strategies to Address Pastoral Attrition</vt:lpstr>
      <vt:lpstr>Southern Baptist Strategies to Address Pastoral Attrition</vt:lpstr>
      <vt:lpstr>Southern Baptist Strategies to Address Pastoral Attrition</vt:lpstr>
      <vt:lpstr>Southern Baptist Strategies to Address Pastoral Attrition</vt:lpstr>
      <vt:lpstr>Resources for Pastors in Crisis</vt:lpstr>
      <vt:lpstr>Resources for Pastors in Crisis</vt:lpstr>
      <vt:lpstr>Southern Baptist Strategies to Address Pastoral Attrition</vt:lpstr>
      <vt:lpstr>Survey of Pastors’ Spouses</vt:lpstr>
      <vt:lpstr>Southern Baptist Strategies to Address Pastoral Attrition</vt:lpstr>
      <vt:lpstr>Longitudinal Study</vt:lpstr>
      <vt:lpstr>Southern Baptist Strategies to Address Pastoral Attrition</vt:lpstr>
      <vt:lpstr>Flourishing in Ministry Project</vt:lpstr>
      <vt:lpstr>Flourishing in Ministry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Carson</dc:creator>
  <cp:lastModifiedBy>Richie Stanley</cp:lastModifiedBy>
  <cp:revision>31</cp:revision>
  <dcterms:created xsi:type="dcterms:W3CDTF">2015-09-23T20:10:19Z</dcterms:created>
  <dcterms:modified xsi:type="dcterms:W3CDTF">2016-10-31T17:42:50Z</dcterms:modified>
</cp:coreProperties>
</file>